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430" r:id="rId3"/>
    <p:sldId id="438" r:id="rId4"/>
    <p:sldId id="439" r:id="rId5"/>
    <p:sldId id="440" r:id="rId6"/>
    <p:sldId id="441" r:id="rId7"/>
    <p:sldId id="442" r:id="rId8"/>
    <p:sldId id="443" r:id="rId9"/>
    <p:sldId id="444" r:id="rId10"/>
    <p:sldId id="445" r:id="rId11"/>
    <p:sldId id="468" r:id="rId12"/>
    <p:sldId id="469" r:id="rId13"/>
    <p:sldId id="446" r:id="rId14"/>
    <p:sldId id="447" r:id="rId15"/>
    <p:sldId id="470" r:id="rId16"/>
    <p:sldId id="471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896F58-D409-422E-A1C7-35EA9CF19527}" v="8" dt="2025-12-09T10:30:20.4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zVCT1RSRFhKQ1lMWkxXSVVCQUUwOVY2M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FA0DA-456D-6C37-2665-E0BE90769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DC9728-2B81-24B9-5155-AB7A0918D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C35D38-D0AE-346B-2859-C321F882878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B78501E-63E0-BF2E-D2EA-DCCA9247C7C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fixes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broken robots.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6D185C-1560-81BF-8F0C-4E2F030AA53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fast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FCEB45-E32B-1957-71BA-84483BDD50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the broken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811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90975" y="5009345"/>
            <a:ext cx="41814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629524" y="3876962"/>
            <a:ext cx="1119353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23827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638419" y="439325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381376" y="3886153"/>
            <a:ext cx="212407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911057" y="502555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72722" y="437286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541605" y="438837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802819" y="503580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F4F483-55D1-237E-0291-974D83787F4B}"/>
              </a:ext>
            </a:extLst>
          </p:cNvPr>
          <p:cNvSpPr/>
          <p:nvPr/>
        </p:nvSpPr>
        <p:spPr>
          <a:xfrm>
            <a:off x="7629524" y="3876962"/>
            <a:ext cx="1119353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4937BC-BEBB-25E1-270B-7969FBDFAE0C}"/>
              </a:ext>
            </a:extLst>
          </p:cNvPr>
          <p:cNvSpPr/>
          <p:nvPr/>
        </p:nvSpPr>
        <p:spPr>
          <a:xfrm>
            <a:off x="3381376" y="3886153"/>
            <a:ext cx="212407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801228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694177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31776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213884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F58771-DB3F-90F0-B087-7729E59891C8}"/>
              </a:ext>
            </a:extLst>
          </p:cNvPr>
          <p:cNvSpPr/>
          <p:nvPr/>
        </p:nvSpPr>
        <p:spPr>
          <a:xfrm>
            <a:off x="7629524" y="3876962"/>
            <a:ext cx="1119353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67CFB5-F84D-D524-DAFF-83D3F1E95E0C}"/>
              </a:ext>
            </a:extLst>
          </p:cNvPr>
          <p:cNvSpPr/>
          <p:nvPr/>
        </p:nvSpPr>
        <p:spPr>
          <a:xfrm>
            <a:off x="3381376" y="3886153"/>
            <a:ext cx="2124074" cy="7747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8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070963" y="536991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43202" y="445675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“tiny”?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6096001" y="53889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368240" y="44758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uses tiny pens.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351083" y="267091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169954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212044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4094380">
            <a:off x="4875931" y="2646057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721D95DD-AAA1-A25C-2FBE-BFE6C30ACFC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650186" y="1493075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big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classroom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blue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old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826281" y="238757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6463961" y="1469065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6083080" y="2418530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grumpy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9159172" y="1449430"/>
            <a:ext cx="216565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55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63099 -0.015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49" y="-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53828 -0.1127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49" y="-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31484 -0.1018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2" y="-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1562 -3.33333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53984 -0.1111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11" y="-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63099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49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18177 -0.1113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9" y="-5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3255 -0.1143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28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1562 -0.107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16" y="-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62943 -0.1171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71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fixes the broken robots.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as fast as a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fixes the broken robots.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DD371-9C57-C5FF-7057-BCF0CA8D8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A9BA429-12A5-16B0-8BBB-AB6793A3A2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D65D34-9B81-7F62-C98B-C71EC56FBA7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9103A2-213A-2CBE-52C9-DF32004B4A3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fixes the broken robots.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995630-B99A-722E-EBFA-6E29C486634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as fast as a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82D52-C0CD-4EB2-6D03-1A8532AEC74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the broken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05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CFF26D-0B4C-BB80-CBF6-FDE96454B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B55FB79-C21C-B771-5C4B-DDBF279C6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BF05B6-BB69-18E5-6995-99F6494DA73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AB111D-652D-CCEB-9A05-B9156138A8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fixes the broken robots.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CBD9E6-C6AF-A567-FA30-038F8D9977F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as fast as a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BA358F-F081-78EF-7C80-AA1AEAA727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the broken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852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E90B1-7F5F-75DB-5BA6-D650F5F64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3FDDE8A-40FC-FE4E-B61C-D6260B31A6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974A3B-313E-C7A8-EEB0-95C6FF64E09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6B58C2-121A-2B30-3A56-122037E3091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fixes the broken robots.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718E4D-4216-BA5D-0BED-4AABF087B5C0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as fast as a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94BB62-9308-F8AF-574E-00622D0295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the broken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384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3370F-D6F3-9C5A-9D6E-4E9B59730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053F29E-1424-86B3-60DA-69900F00C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BDF0DE-56CE-B830-50B9-0B2E674E51B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AAAAB4-7310-5998-0B83-FA8CC734655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fixes the broken robots.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CD29A72-B585-857E-C876-3CBF40BBD72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as fast as a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1E00E1-99F1-1CE0-E59F-1B12AB10E2A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the broken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73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08B0A7-6D8F-9F83-4409-440F00272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3353EA5-8A6F-EFE0-46DD-AEAB32E5B7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EDDAF1-CA86-A7F2-CD11-90FA5B13C97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E15580C-9313-D433-56DD-9292AD98C9D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fixes the broken robots.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04E3068-AED9-2509-3044-D6E9ADAD2802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as fast as a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92BFFEC-FC4C-7CE4-2B3B-5E22BD04F7D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the broken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237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6D036-837B-19A5-0F76-2AFB69D9F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E7357BA-1C5E-B3E9-F3D2-5BDB137DAB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163E16-7A01-CCFE-1A19-E76B7AB9B83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400D3EF-6D42-0A49-3BBD-DB35F2D38E7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Aimee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fixes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 broken robots.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209CE4E-368D-E4D8-DCC9-FBDB18D32E5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as fast as a rocket.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2E8AA8-1429-B179-80B7-7DF71D8B4AA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the broken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716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864</Words>
  <Application>Microsoft Office PowerPoint</Application>
  <PresentationFormat>Widescreen</PresentationFormat>
  <Paragraphs>144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2025-12-22T09:52:18Z</dcterms:modified>
</cp:coreProperties>
</file>